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6"/>
  </p:notesMasterIdLst>
  <p:sldIdLst>
    <p:sldId id="257" r:id="rId5"/>
  </p:sldIdLst>
  <p:sldSz cx="27432000" cy="43891200"/>
  <p:notesSz cx="6858000" cy="9296400"/>
  <p:defaultTextStyle>
    <a:defPPr>
      <a:defRPr lang="en-US"/>
    </a:defPPr>
    <a:lvl1pPr marL="0" algn="l" defTabSz="3423514" rtl="0" eaLnBrk="1" latinLnBrk="0" hangingPunct="1">
      <a:defRPr sz="6739" kern="1200">
        <a:solidFill>
          <a:schemeClr val="tx1"/>
        </a:solidFill>
        <a:latin typeface="+mn-lt"/>
        <a:ea typeface="+mn-ea"/>
        <a:cs typeface="+mn-cs"/>
      </a:defRPr>
    </a:lvl1pPr>
    <a:lvl2pPr marL="1711757" algn="l" defTabSz="3423514" rtl="0" eaLnBrk="1" latinLnBrk="0" hangingPunct="1">
      <a:defRPr sz="6739" kern="1200">
        <a:solidFill>
          <a:schemeClr val="tx1"/>
        </a:solidFill>
        <a:latin typeface="+mn-lt"/>
        <a:ea typeface="+mn-ea"/>
        <a:cs typeface="+mn-cs"/>
      </a:defRPr>
    </a:lvl2pPr>
    <a:lvl3pPr marL="3423514" algn="l" defTabSz="3423514" rtl="0" eaLnBrk="1" latinLnBrk="0" hangingPunct="1">
      <a:defRPr sz="6739" kern="1200">
        <a:solidFill>
          <a:schemeClr val="tx1"/>
        </a:solidFill>
        <a:latin typeface="+mn-lt"/>
        <a:ea typeface="+mn-ea"/>
        <a:cs typeface="+mn-cs"/>
      </a:defRPr>
    </a:lvl3pPr>
    <a:lvl4pPr marL="5135270" algn="l" defTabSz="3423514" rtl="0" eaLnBrk="1" latinLnBrk="0" hangingPunct="1">
      <a:defRPr sz="6739" kern="1200">
        <a:solidFill>
          <a:schemeClr val="tx1"/>
        </a:solidFill>
        <a:latin typeface="+mn-lt"/>
        <a:ea typeface="+mn-ea"/>
        <a:cs typeface="+mn-cs"/>
      </a:defRPr>
    </a:lvl4pPr>
    <a:lvl5pPr marL="6847027" algn="l" defTabSz="3423514" rtl="0" eaLnBrk="1" latinLnBrk="0" hangingPunct="1">
      <a:defRPr sz="6739" kern="1200">
        <a:solidFill>
          <a:schemeClr val="tx1"/>
        </a:solidFill>
        <a:latin typeface="+mn-lt"/>
        <a:ea typeface="+mn-ea"/>
        <a:cs typeface="+mn-cs"/>
      </a:defRPr>
    </a:lvl5pPr>
    <a:lvl6pPr marL="8558784" algn="l" defTabSz="3423514" rtl="0" eaLnBrk="1" latinLnBrk="0" hangingPunct="1">
      <a:defRPr sz="6739" kern="1200">
        <a:solidFill>
          <a:schemeClr val="tx1"/>
        </a:solidFill>
        <a:latin typeface="+mn-lt"/>
        <a:ea typeface="+mn-ea"/>
        <a:cs typeface="+mn-cs"/>
      </a:defRPr>
    </a:lvl6pPr>
    <a:lvl7pPr marL="10270541" algn="l" defTabSz="3423514" rtl="0" eaLnBrk="1" latinLnBrk="0" hangingPunct="1">
      <a:defRPr sz="6739" kern="1200">
        <a:solidFill>
          <a:schemeClr val="tx1"/>
        </a:solidFill>
        <a:latin typeface="+mn-lt"/>
        <a:ea typeface="+mn-ea"/>
        <a:cs typeface="+mn-cs"/>
      </a:defRPr>
    </a:lvl7pPr>
    <a:lvl8pPr marL="11982298" algn="l" defTabSz="3423514" rtl="0" eaLnBrk="1" latinLnBrk="0" hangingPunct="1">
      <a:defRPr sz="6739" kern="1200">
        <a:solidFill>
          <a:schemeClr val="tx1"/>
        </a:solidFill>
        <a:latin typeface="+mn-lt"/>
        <a:ea typeface="+mn-ea"/>
        <a:cs typeface="+mn-cs"/>
      </a:defRPr>
    </a:lvl8pPr>
    <a:lvl9pPr marL="13694054" algn="l" defTabSz="3423514" rtl="0" eaLnBrk="1" latinLnBrk="0" hangingPunct="1">
      <a:defRPr sz="6739"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29"/>
    <a:srgbClr val="6BC547"/>
    <a:srgbClr val="FFFF66"/>
    <a:srgbClr val="3E3A00"/>
    <a:srgbClr val="464100"/>
    <a:srgbClr val="E4E1AE"/>
    <a:srgbClr val="003300"/>
    <a:srgbClr val="F9FBAB"/>
    <a:srgbClr val="EAF4E4"/>
    <a:srgbClr val="D6E9C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25" autoAdjust="0"/>
    <p:restoredTop sz="94660"/>
  </p:normalViewPr>
  <p:slideViewPr>
    <p:cSldViewPr snapToGrid="0">
      <p:cViewPr varScale="1">
        <p:scale>
          <a:sx n="17" d="100"/>
          <a:sy n="17" d="100"/>
        </p:scale>
        <p:origin x="3192"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5" Type="http://schemas.openxmlformats.org/officeDocument/2006/relationships/slide" Target="slides/slide1.xml"/><Relationship Id="rId1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theme" Target="theme/theme1.xml"/></Relationships>
</file>

<file path=ppt/media/hdphoto1.wdp>
</file>

<file path=ppt/media/hdphoto2.wdp>
</file>

<file path=ppt/media/image1.png>
</file>

<file path=ppt/media/image2.jpg>
</file>

<file path=ppt/media/image3.png>
</file>

<file path=ppt/media/image4.jpg>
</file>

<file path=ppt/media/image5.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667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66725"/>
          </a:xfrm>
          <a:prstGeom prst="rect">
            <a:avLst/>
          </a:prstGeom>
        </p:spPr>
        <p:txBody>
          <a:bodyPr vert="horz" lIns="91440" tIns="45720" rIns="91440" bIns="45720" rtlCol="0"/>
          <a:lstStyle>
            <a:lvl1pPr algn="r">
              <a:defRPr sz="1200"/>
            </a:lvl1pPr>
          </a:lstStyle>
          <a:p>
            <a:fld id="{213D248C-2F50-4527-AB8F-56B86D5ACAAE}" type="datetimeFigureOut">
              <a:rPr lang="en-US" smtClean="0"/>
              <a:t>2/26/2021</a:t>
            </a:fld>
            <a:endParaRPr lang="en-US"/>
          </a:p>
        </p:txBody>
      </p:sp>
      <p:sp>
        <p:nvSpPr>
          <p:cNvPr id="4" name="Slide Image Placeholder 3"/>
          <p:cNvSpPr>
            <a:spLocks noGrp="1" noRot="1" noChangeAspect="1"/>
          </p:cNvSpPr>
          <p:nvPr>
            <p:ph type="sldImg" idx="2"/>
          </p:nvPr>
        </p:nvSpPr>
        <p:spPr>
          <a:xfrm>
            <a:off x="2447925" y="1162050"/>
            <a:ext cx="1962150" cy="31369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73575"/>
            <a:ext cx="5486400" cy="3660775"/>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2971800" cy="46672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829675"/>
            <a:ext cx="2971800" cy="466725"/>
          </a:xfrm>
          <a:prstGeom prst="rect">
            <a:avLst/>
          </a:prstGeom>
        </p:spPr>
        <p:txBody>
          <a:bodyPr vert="horz" lIns="91440" tIns="45720" rIns="91440" bIns="45720" rtlCol="0" anchor="b"/>
          <a:lstStyle>
            <a:lvl1pPr algn="r">
              <a:defRPr sz="1200"/>
            </a:lvl1pPr>
          </a:lstStyle>
          <a:p>
            <a:fld id="{4844CD3E-F301-4BB3-9F4C-2195E1DC4B5A}" type="slidenum">
              <a:rPr lang="en-US" smtClean="0"/>
              <a:t>‹#›</a:t>
            </a:fld>
            <a:endParaRPr lang="en-US"/>
          </a:p>
        </p:txBody>
      </p:sp>
    </p:spTree>
    <p:extLst>
      <p:ext uri="{BB962C8B-B14F-4D97-AF65-F5344CB8AC3E}">
        <p14:creationId xmlns:p14="http://schemas.microsoft.com/office/powerpoint/2010/main" val="4104962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844CD3E-F301-4BB3-9F4C-2195E1DC4B5A}" type="slidenum">
              <a:rPr lang="en-US" smtClean="0"/>
              <a:t>1</a:t>
            </a:fld>
            <a:endParaRPr lang="en-US"/>
          </a:p>
        </p:txBody>
      </p:sp>
    </p:spTree>
    <p:extLst>
      <p:ext uri="{BB962C8B-B14F-4D97-AF65-F5344CB8AC3E}">
        <p14:creationId xmlns:p14="http://schemas.microsoft.com/office/powerpoint/2010/main" val="41275692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057400" y="7183123"/>
            <a:ext cx="23317200" cy="15280640"/>
          </a:xfrm>
        </p:spPr>
        <p:txBody>
          <a:bodyPr anchor="b"/>
          <a:lstStyle>
            <a:lvl1pPr algn="ctr">
              <a:defRPr sz="18000"/>
            </a:lvl1pPr>
          </a:lstStyle>
          <a:p>
            <a:r>
              <a:rPr lang="en-US"/>
              <a:t>Click to edit Master title style</a:t>
            </a:r>
            <a:endParaRPr lang="en-US" dirty="0"/>
          </a:p>
        </p:txBody>
      </p:sp>
      <p:sp>
        <p:nvSpPr>
          <p:cNvPr id="3" name="Subtitle 2"/>
          <p:cNvSpPr>
            <a:spLocks noGrp="1"/>
          </p:cNvSpPr>
          <p:nvPr>
            <p:ph type="subTitle" idx="1"/>
          </p:nvPr>
        </p:nvSpPr>
        <p:spPr>
          <a:xfrm>
            <a:off x="3429000" y="23053043"/>
            <a:ext cx="20574000" cy="10596877"/>
          </a:xfrm>
        </p:spPr>
        <p:txBody>
          <a:bodyPr/>
          <a:lstStyle>
            <a:lvl1pPr marL="0" indent="0" algn="ctr">
              <a:buNone/>
              <a:defRPr sz="7200"/>
            </a:lvl1pPr>
            <a:lvl2pPr marL="1371600" indent="0" algn="ctr">
              <a:buNone/>
              <a:defRPr sz="6000"/>
            </a:lvl2pPr>
            <a:lvl3pPr marL="2743200" indent="0" algn="ctr">
              <a:buNone/>
              <a:defRPr sz="5400"/>
            </a:lvl3pPr>
            <a:lvl4pPr marL="4114800" indent="0" algn="ctr">
              <a:buNone/>
              <a:defRPr sz="4800"/>
            </a:lvl4pPr>
            <a:lvl5pPr marL="5486400" indent="0" algn="ctr">
              <a:buNone/>
              <a:defRPr sz="4800"/>
            </a:lvl5pPr>
            <a:lvl6pPr marL="6858000" indent="0" algn="ctr">
              <a:buNone/>
              <a:defRPr sz="4800"/>
            </a:lvl6pPr>
            <a:lvl7pPr marL="8229600" indent="0" algn="ctr">
              <a:buNone/>
              <a:defRPr sz="4800"/>
            </a:lvl7pPr>
            <a:lvl8pPr marL="9601200" indent="0" algn="ctr">
              <a:buNone/>
              <a:defRPr sz="4800"/>
            </a:lvl8pPr>
            <a:lvl9pPr marL="10972800" indent="0" algn="ctr">
              <a:buNone/>
              <a:defRPr sz="4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A0A2AC6-A4D1-44C7-8CBA-928D2EE56CEC}" type="datetimeFigureOut">
              <a:rPr lang="en-US" smtClean="0"/>
              <a:t>2/26/2021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19889498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A0A2AC6-A4D1-44C7-8CBA-928D2EE56CEC}" type="datetimeFigureOut">
              <a:rPr lang="en-US" smtClean="0"/>
              <a:t>2/26/2021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9825579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9631027" y="2336800"/>
            <a:ext cx="5915025" cy="3719576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885952" y="2336800"/>
            <a:ext cx="17402175" cy="371957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A0A2AC6-A4D1-44C7-8CBA-928D2EE56CEC}" type="datetimeFigureOut">
              <a:rPr lang="en-US" smtClean="0"/>
              <a:t>2/26/2021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16168945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A0A2AC6-A4D1-44C7-8CBA-928D2EE56CEC}" type="datetimeFigureOut">
              <a:rPr lang="en-US" smtClean="0"/>
              <a:t>2/26/2021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27375977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871664" y="10942333"/>
            <a:ext cx="23660100" cy="18257517"/>
          </a:xfrm>
        </p:spPr>
        <p:txBody>
          <a:bodyPr anchor="b"/>
          <a:lstStyle>
            <a:lvl1pPr>
              <a:defRPr sz="18000"/>
            </a:lvl1pPr>
          </a:lstStyle>
          <a:p>
            <a:r>
              <a:rPr lang="en-US"/>
              <a:t>Click to edit Master title style</a:t>
            </a:r>
            <a:endParaRPr lang="en-US" dirty="0"/>
          </a:p>
        </p:txBody>
      </p:sp>
      <p:sp>
        <p:nvSpPr>
          <p:cNvPr id="3" name="Text Placeholder 2"/>
          <p:cNvSpPr>
            <a:spLocks noGrp="1"/>
          </p:cNvSpPr>
          <p:nvPr>
            <p:ph type="body" idx="1"/>
          </p:nvPr>
        </p:nvSpPr>
        <p:spPr>
          <a:xfrm>
            <a:off x="1871664" y="29372573"/>
            <a:ext cx="23660100" cy="9601197"/>
          </a:xfrm>
        </p:spPr>
        <p:txBody>
          <a:bodyPr/>
          <a:lstStyle>
            <a:lvl1pPr marL="0" indent="0">
              <a:buNone/>
              <a:defRPr sz="7200">
                <a:solidFill>
                  <a:schemeClr val="tx1"/>
                </a:solidFill>
              </a:defRPr>
            </a:lvl1pPr>
            <a:lvl2pPr marL="1371600" indent="0">
              <a:buNone/>
              <a:defRPr sz="6000">
                <a:solidFill>
                  <a:schemeClr val="tx1">
                    <a:tint val="75000"/>
                  </a:schemeClr>
                </a:solidFill>
              </a:defRPr>
            </a:lvl2pPr>
            <a:lvl3pPr marL="2743200" indent="0">
              <a:buNone/>
              <a:defRPr sz="5400">
                <a:solidFill>
                  <a:schemeClr val="tx1">
                    <a:tint val="75000"/>
                  </a:schemeClr>
                </a:solidFill>
              </a:defRPr>
            </a:lvl3pPr>
            <a:lvl4pPr marL="4114800" indent="0">
              <a:buNone/>
              <a:defRPr sz="4800">
                <a:solidFill>
                  <a:schemeClr val="tx1">
                    <a:tint val="75000"/>
                  </a:schemeClr>
                </a:solidFill>
              </a:defRPr>
            </a:lvl4pPr>
            <a:lvl5pPr marL="5486400" indent="0">
              <a:buNone/>
              <a:defRPr sz="4800">
                <a:solidFill>
                  <a:schemeClr val="tx1">
                    <a:tint val="75000"/>
                  </a:schemeClr>
                </a:solidFill>
              </a:defRPr>
            </a:lvl5pPr>
            <a:lvl6pPr marL="6858000" indent="0">
              <a:buNone/>
              <a:defRPr sz="4800">
                <a:solidFill>
                  <a:schemeClr val="tx1">
                    <a:tint val="75000"/>
                  </a:schemeClr>
                </a:solidFill>
              </a:defRPr>
            </a:lvl6pPr>
            <a:lvl7pPr marL="8229600" indent="0">
              <a:buNone/>
              <a:defRPr sz="4800">
                <a:solidFill>
                  <a:schemeClr val="tx1">
                    <a:tint val="75000"/>
                  </a:schemeClr>
                </a:solidFill>
              </a:defRPr>
            </a:lvl7pPr>
            <a:lvl8pPr marL="9601200" indent="0">
              <a:buNone/>
              <a:defRPr sz="4800">
                <a:solidFill>
                  <a:schemeClr val="tx1">
                    <a:tint val="75000"/>
                  </a:schemeClr>
                </a:solidFill>
              </a:defRPr>
            </a:lvl8pPr>
            <a:lvl9pPr marL="10972800" indent="0">
              <a:buNone/>
              <a:defRPr sz="48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A0A2AC6-A4D1-44C7-8CBA-928D2EE56CEC}" type="datetimeFigureOut">
              <a:rPr lang="en-US" smtClean="0"/>
              <a:t>2/26/2021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13602616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885950" y="11684000"/>
            <a:ext cx="11658600" cy="27848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3887450" y="11684000"/>
            <a:ext cx="11658600" cy="27848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A0A2AC6-A4D1-44C7-8CBA-928D2EE56CEC}" type="datetimeFigureOut">
              <a:rPr lang="en-US" smtClean="0"/>
              <a:t>2/26/2021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17445603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889523" y="2336810"/>
            <a:ext cx="23660100" cy="848360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889526" y="10759443"/>
            <a:ext cx="11605020" cy="5273037"/>
          </a:xfrm>
        </p:spPr>
        <p:txBody>
          <a:bodyPr anchor="b"/>
          <a:lstStyle>
            <a:lvl1pPr marL="0" indent="0">
              <a:buNone/>
              <a:defRPr sz="7200" b="1"/>
            </a:lvl1pPr>
            <a:lvl2pPr marL="1371600" indent="0">
              <a:buNone/>
              <a:defRPr sz="6000" b="1"/>
            </a:lvl2pPr>
            <a:lvl3pPr marL="2743200" indent="0">
              <a:buNone/>
              <a:defRPr sz="5400" b="1"/>
            </a:lvl3pPr>
            <a:lvl4pPr marL="4114800" indent="0">
              <a:buNone/>
              <a:defRPr sz="4800" b="1"/>
            </a:lvl4pPr>
            <a:lvl5pPr marL="5486400" indent="0">
              <a:buNone/>
              <a:defRPr sz="4800" b="1"/>
            </a:lvl5pPr>
            <a:lvl6pPr marL="6858000" indent="0">
              <a:buNone/>
              <a:defRPr sz="4800" b="1"/>
            </a:lvl6pPr>
            <a:lvl7pPr marL="8229600" indent="0">
              <a:buNone/>
              <a:defRPr sz="4800" b="1"/>
            </a:lvl7pPr>
            <a:lvl8pPr marL="9601200" indent="0">
              <a:buNone/>
              <a:defRPr sz="4800" b="1"/>
            </a:lvl8pPr>
            <a:lvl9pPr marL="10972800" indent="0">
              <a:buNone/>
              <a:defRPr sz="4800" b="1"/>
            </a:lvl9pPr>
          </a:lstStyle>
          <a:p>
            <a:pPr lvl="0"/>
            <a:r>
              <a:rPr lang="en-US"/>
              <a:t>Click to edit Master text styles</a:t>
            </a:r>
          </a:p>
        </p:txBody>
      </p:sp>
      <p:sp>
        <p:nvSpPr>
          <p:cNvPr id="4" name="Content Placeholder 3"/>
          <p:cNvSpPr>
            <a:spLocks noGrp="1"/>
          </p:cNvSpPr>
          <p:nvPr>
            <p:ph sz="half" idx="2"/>
          </p:nvPr>
        </p:nvSpPr>
        <p:spPr>
          <a:xfrm>
            <a:off x="1889526" y="16032480"/>
            <a:ext cx="11605020" cy="23581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3887452" y="10759443"/>
            <a:ext cx="11662173" cy="5273037"/>
          </a:xfrm>
        </p:spPr>
        <p:txBody>
          <a:bodyPr anchor="b"/>
          <a:lstStyle>
            <a:lvl1pPr marL="0" indent="0">
              <a:buNone/>
              <a:defRPr sz="7200" b="1"/>
            </a:lvl1pPr>
            <a:lvl2pPr marL="1371600" indent="0">
              <a:buNone/>
              <a:defRPr sz="6000" b="1"/>
            </a:lvl2pPr>
            <a:lvl3pPr marL="2743200" indent="0">
              <a:buNone/>
              <a:defRPr sz="5400" b="1"/>
            </a:lvl3pPr>
            <a:lvl4pPr marL="4114800" indent="0">
              <a:buNone/>
              <a:defRPr sz="4800" b="1"/>
            </a:lvl4pPr>
            <a:lvl5pPr marL="5486400" indent="0">
              <a:buNone/>
              <a:defRPr sz="4800" b="1"/>
            </a:lvl5pPr>
            <a:lvl6pPr marL="6858000" indent="0">
              <a:buNone/>
              <a:defRPr sz="4800" b="1"/>
            </a:lvl6pPr>
            <a:lvl7pPr marL="8229600" indent="0">
              <a:buNone/>
              <a:defRPr sz="4800" b="1"/>
            </a:lvl7pPr>
            <a:lvl8pPr marL="9601200" indent="0">
              <a:buNone/>
              <a:defRPr sz="4800" b="1"/>
            </a:lvl8pPr>
            <a:lvl9pPr marL="10972800" indent="0">
              <a:buNone/>
              <a:defRPr sz="4800" b="1"/>
            </a:lvl9pPr>
          </a:lstStyle>
          <a:p>
            <a:pPr lvl="0"/>
            <a:r>
              <a:rPr lang="en-US"/>
              <a:t>Click to edit Master text styles</a:t>
            </a:r>
          </a:p>
        </p:txBody>
      </p:sp>
      <p:sp>
        <p:nvSpPr>
          <p:cNvPr id="6" name="Content Placeholder 5"/>
          <p:cNvSpPr>
            <a:spLocks noGrp="1"/>
          </p:cNvSpPr>
          <p:nvPr>
            <p:ph sz="quarter" idx="4"/>
          </p:nvPr>
        </p:nvSpPr>
        <p:spPr>
          <a:xfrm>
            <a:off x="13887452" y="16032480"/>
            <a:ext cx="11662173" cy="23581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A0A2AC6-A4D1-44C7-8CBA-928D2EE56CEC}" type="datetimeFigureOut">
              <a:rPr lang="en-US" smtClean="0"/>
              <a:t>2/26/2021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36686539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A0A2AC6-A4D1-44C7-8CBA-928D2EE56CEC}" type="datetimeFigureOut">
              <a:rPr lang="en-US" smtClean="0"/>
              <a:t>2/26/2021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18168947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A0A2AC6-A4D1-44C7-8CBA-928D2EE56CEC}" type="datetimeFigureOut">
              <a:rPr lang="en-US" smtClean="0"/>
              <a:t>2/26/2021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4258346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89523" y="2926080"/>
            <a:ext cx="8847534" cy="10241280"/>
          </a:xfrm>
        </p:spPr>
        <p:txBody>
          <a:bodyPr anchor="b"/>
          <a:lstStyle>
            <a:lvl1pPr>
              <a:defRPr sz="9600"/>
            </a:lvl1pPr>
          </a:lstStyle>
          <a:p>
            <a:r>
              <a:rPr lang="en-US"/>
              <a:t>Click to edit Master title style</a:t>
            </a:r>
            <a:endParaRPr lang="en-US" dirty="0"/>
          </a:p>
        </p:txBody>
      </p:sp>
      <p:sp>
        <p:nvSpPr>
          <p:cNvPr id="3" name="Content Placeholder 2"/>
          <p:cNvSpPr>
            <a:spLocks noGrp="1"/>
          </p:cNvSpPr>
          <p:nvPr>
            <p:ph idx="1"/>
          </p:nvPr>
        </p:nvSpPr>
        <p:spPr>
          <a:xfrm>
            <a:off x="11662173" y="6319530"/>
            <a:ext cx="13887450" cy="31191200"/>
          </a:xfrm>
        </p:spPr>
        <p:txBody>
          <a:bodyPr/>
          <a:lstStyle>
            <a:lvl1pPr>
              <a:defRPr sz="9600"/>
            </a:lvl1pPr>
            <a:lvl2pPr>
              <a:defRPr sz="8400"/>
            </a:lvl2pPr>
            <a:lvl3pPr>
              <a:defRPr sz="7200"/>
            </a:lvl3pPr>
            <a:lvl4pPr>
              <a:defRPr sz="6000"/>
            </a:lvl4pPr>
            <a:lvl5pPr>
              <a:defRPr sz="6000"/>
            </a:lvl5pPr>
            <a:lvl6pPr>
              <a:defRPr sz="6000"/>
            </a:lvl6pPr>
            <a:lvl7pPr>
              <a:defRPr sz="6000"/>
            </a:lvl7pPr>
            <a:lvl8pPr>
              <a:defRPr sz="6000"/>
            </a:lvl8pPr>
            <a:lvl9pPr>
              <a:defRPr sz="6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889523" y="13167360"/>
            <a:ext cx="8847534" cy="24394163"/>
          </a:xfrm>
        </p:spPr>
        <p:txBody>
          <a:bodyPr/>
          <a:lstStyle>
            <a:lvl1pPr marL="0" indent="0">
              <a:buNone/>
              <a:defRPr sz="4800"/>
            </a:lvl1pPr>
            <a:lvl2pPr marL="1371600" indent="0">
              <a:buNone/>
              <a:defRPr sz="4200"/>
            </a:lvl2pPr>
            <a:lvl3pPr marL="2743200" indent="0">
              <a:buNone/>
              <a:defRPr sz="3600"/>
            </a:lvl3pPr>
            <a:lvl4pPr marL="4114800" indent="0">
              <a:buNone/>
              <a:defRPr sz="3000"/>
            </a:lvl4pPr>
            <a:lvl5pPr marL="5486400" indent="0">
              <a:buNone/>
              <a:defRPr sz="3000"/>
            </a:lvl5pPr>
            <a:lvl6pPr marL="6858000" indent="0">
              <a:buNone/>
              <a:defRPr sz="3000"/>
            </a:lvl6pPr>
            <a:lvl7pPr marL="8229600" indent="0">
              <a:buNone/>
              <a:defRPr sz="3000"/>
            </a:lvl7pPr>
            <a:lvl8pPr marL="9601200" indent="0">
              <a:buNone/>
              <a:defRPr sz="3000"/>
            </a:lvl8pPr>
            <a:lvl9pPr marL="10972800" indent="0">
              <a:buNone/>
              <a:defRPr sz="3000"/>
            </a:lvl9pPr>
          </a:lstStyle>
          <a:p>
            <a:pPr lvl="0"/>
            <a:r>
              <a:rPr lang="en-US"/>
              <a:t>Click to edit Master text styles</a:t>
            </a:r>
          </a:p>
        </p:txBody>
      </p:sp>
      <p:sp>
        <p:nvSpPr>
          <p:cNvPr id="5" name="Date Placeholder 4"/>
          <p:cNvSpPr>
            <a:spLocks noGrp="1"/>
          </p:cNvSpPr>
          <p:nvPr>
            <p:ph type="dt" sz="half" idx="10"/>
          </p:nvPr>
        </p:nvSpPr>
        <p:spPr/>
        <p:txBody>
          <a:bodyPr/>
          <a:lstStyle/>
          <a:p>
            <a:fld id="{0A0A2AC6-A4D1-44C7-8CBA-928D2EE56CEC}" type="datetimeFigureOut">
              <a:rPr lang="en-US" smtClean="0"/>
              <a:t>2/26/2021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41180367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89523" y="2926080"/>
            <a:ext cx="8847534" cy="10241280"/>
          </a:xfrm>
        </p:spPr>
        <p:txBody>
          <a:bodyPr anchor="b"/>
          <a:lstStyle>
            <a:lvl1pPr>
              <a:defRPr sz="9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62173" y="6319530"/>
            <a:ext cx="13887450" cy="31191200"/>
          </a:xfrm>
        </p:spPr>
        <p:txBody>
          <a:bodyPr anchor="t"/>
          <a:lstStyle>
            <a:lvl1pPr marL="0" indent="0">
              <a:buNone/>
              <a:defRPr sz="9600"/>
            </a:lvl1pPr>
            <a:lvl2pPr marL="1371600" indent="0">
              <a:buNone/>
              <a:defRPr sz="8400"/>
            </a:lvl2pPr>
            <a:lvl3pPr marL="2743200" indent="0">
              <a:buNone/>
              <a:defRPr sz="7200"/>
            </a:lvl3pPr>
            <a:lvl4pPr marL="4114800" indent="0">
              <a:buNone/>
              <a:defRPr sz="6000"/>
            </a:lvl4pPr>
            <a:lvl5pPr marL="5486400" indent="0">
              <a:buNone/>
              <a:defRPr sz="6000"/>
            </a:lvl5pPr>
            <a:lvl6pPr marL="6858000" indent="0">
              <a:buNone/>
              <a:defRPr sz="6000"/>
            </a:lvl6pPr>
            <a:lvl7pPr marL="8229600" indent="0">
              <a:buNone/>
              <a:defRPr sz="6000"/>
            </a:lvl7pPr>
            <a:lvl8pPr marL="9601200" indent="0">
              <a:buNone/>
              <a:defRPr sz="6000"/>
            </a:lvl8pPr>
            <a:lvl9pPr marL="10972800" indent="0">
              <a:buNone/>
              <a:defRPr sz="6000"/>
            </a:lvl9pPr>
          </a:lstStyle>
          <a:p>
            <a:r>
              <a:rPr lang="en-US"/>
              <a:t>Click icon to add picture</a:t>
            </a:r>
            <a:endParaRPr lang="en-US" dirty="0"/>
          </a:p>
        </p:txBody>
      </p:sp>
      <p:sp>
        <p:nvSpPr>
          <p:cNvPr id="4" name="Text Placeholder 3"/>
          <p:cNvSpPr>
            <a:spLocks noGrp="1"/>
          </p:cNvSpPr>
          <p:nvPr>
            <p:ph type="body" sz="half" idx="2"/>
          </p:nvPr>
        </p:nvSpPr>
        <p:spPr>
          <a:xfrm>
            <a:off x="1889523" y="13167360"/>
            <a:ext cx="8847534" cy="24394163"/>
          </a:xfrm>
        </p:spPr>
        <p:txBody>
          <a:bodyPr/>
          <a:lstStyle>
            <a:lvl1pPr marL="0" indent="0">
              <a:buNone/>
              <a:defRPr sz="4800"/>
            </a:lvl1pPr>
            <a:lvl2pPr marL="1371600" indent="0">
              <a:buNone/>
              <a:defRPr sz="4200"/>
            </a:lvl2pPr>
            <a:lvl3pPr marL="2743200" indent="0">
              <a:buNone/>
              <a:defRPr sz="3600"/>
            </a:lvl3pPr>
            <a:lvl4pPr marL="4114800" indent="0">
              <a:buNone/>
              <a:defRPr sz="3000"/>
            </a:lvl4pPr>
            <a:lvl5pPr marL="5486400" indent="0">
              <a:buNone/>
              <a:defRPr sz="3000"/>
            </a:lvl5pPr>
            <a:lvl6pPr marL="6858000" indent="0">
              <a:buNone/>
              <a:defRPr sz="3000"/>
            </a:lvl6pPr>
            <a:lvl7pPr marL="8229600" indent="0">
              <a:buNone/>
              <a:defRPr sz="3000"/>
            </a:lvl7pPr>
            <a:lvl8pPr marL="9601200" indent="0">
              <a:buNone/>
              <a:defRPr sz="3000"/>
            </a:lvl8pPr>
            <a:lvl9pPr marL="10972800" indent="0">
              <a:buNone/>
              <a:defRPr sz="3000"/>
            </a:lvl9pPr>
          </a:lstStyle>
          <a:p>
            <a:pPr lvl="0"/>
            <a:r>
              <a:rPr lang="en-US"/>
              <a:t>Click to edit Master text styles</a:t>
            </a:r>
          </a:p>
        </p:txBody>
      </p:sp>
      <p:sp>
        <p:nvSpPr>
          <p:cNvPr id="5" name="Date Placeholder 4"/>
          <p:cNvSpPr>
            <a:spLocks noGrp="1"/>
          </p:cNvSpPr>
          <p:nvPr>
            <p:ph type="dt" sz="half" idx="10"/>
          </p:nvPr>
        </p:nvSpPr>
        <p:spPr/>
        <p:txBody>
          <a:bodyPr/>
          <a:lstStyle/>
          <a:p>
            <a:fld id="{0A0A2AC6-A4D1-44C7-8CBA-928D2EE56CEC}" type="datetimeFigureOut">
              <a:rPr lang="en-US" smtClean="0"/>
              <a:t>2/26/2021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8087658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885950" y="2336810"/>
            <a:ext cx="23660100" cy="848360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885950" y="11684000"/>
            <a:ext cx="23660100" cy="278485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885950" y="40680650"/>
            <a:ext cx="6172200" cy="2336800"/>
          </a:xfrm>
          <a:prstGeom prst="rect">
            <a:avLst/>
          </a:prstGeom>
        </p:spPr>
        <p:txBody>
          <a:bodyPr vert="horz" lIns="91440" tIns="45720" rIns="91440" bIns="45720" rtlCol="0" anchor="ctr"/>
          <a:lstStyle>
            <a:lvl1pPr algn="l">
              <a:defRPr sz="3600">
                <a:solidFill>
                  <a:schemeClr val="tx1">
                    <a:tint val="75000"/>
                  </a:schemeClr>
                </a:solidFill>
              </a:defRPr>
            </a:lvl1pPr>
          </a:lstStyle>
          <a:p>
            <a:fld id="{0A0A2AC6-A4D1-44C7-8CBA-928D2EE56CEC}" type="datetimeFigureOut">
              <a:rPr lang="en-US" smtClean="0"/>
              <a:t>2/26/2021</a:t>
            </a:fld>
            <a:endParaRPr lang="en-US"/>
          </a:p>
        </p:txBody>
      </p:sp>
      <p:sp>
        <p:nvSpPr>
          <p:cNvPr id="5" name="Footer Placeholder 4"/>
          <p:cNvSpPr>
            <a:spLocks noGrp="1"/>
          </p:cNvSpPr>
          <p:nvPr>
            <p:ph type="ftr" sz="quarter" idx="3"/>
          </p:nvPr>
        </p:nvSpPr>
        <p:spPr>
          <a:xfrm>
            <a:off x="9086850" y="40680650"/>
            <a:ext cx="9258300" cy="2336800"/>
          </a:xfrm>
          <a:prstGeom prst="rect">
            <a:avLst/>
          </a:prstGeom>
        </p:spPr>
        <p:txBody>
          <a:bodyPr vert="horz" lIns="91440" tIns="45720" rIns="91440" bIns="45720" rtlCol="0" anchor="ctr"/>
          <a:lstStyle>
            <a:lvl1pPr algn="ctr">
              <a:defRPr sz="36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9373850" y="40680650"/>
            <a:ext cx="6172200" cy="2336800"/>
          </a:xfrm>
          <a:prstGeom prst="rect">
            <a:avLst/>
          </a:prstGeom>
        </p:spPr>
        <p:txBody>
          <a:bodyPr vert="horz" lIns="91440" tIns="45720" rIns="91440" bIns="45720" rtlCol="0" anchor="ctr"/>
          <a:lstStyle>
            <a:lvl1pPr algn="r">
              <a:defRPr sz="3600">
                <a:solidFill>
                  <a:schemeClr val="tx1">
                    <a:tint val="75000"/>
                  </a:schemeClr>
                </a:solidFill>
              </a:defRPr>
            </a:lvl1pPr>
          </a:lstStyle>
          <a:p>
            <a:fld id="{099BDE68-9C12-42C9-BE23-D730620A7751}" type="slidenum">
              <a:rPr lang="en-US" smtClean="0"/>
              <a:t>‹#›</a:t>
            </a:fld>
            <a:endParaRPr lang="en-US"/>
          </a:p>
        </p:txBody>
      </p:sp>
    </p:spTree>
    <p:extLst>
      <p:ext uri="{BB962C8B-B14F-4D97-AF65-F5344CB8AC3E}">
        <p14:creationId xmlns:p14="http://schemas.microsoft.com/office/powerpoint/2010/main" val="124007242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2743200" rtl="0" eaLnBrk="1" latinLnBrk="0" hangingPunct="1">
        <a:lnSpc>
          <a:spcPct val="90000"/>
        </a:lnSpc>
        <a:spcBef>
          <a:spcPct val="0"/>
        </a:spcBef>
        <a:buNone/>
        <a:defRPr sz="13200" kern="1200">
          <a:solidFill>
            <a:schemeClr val="tx1"/>
          </a:solidFill>
          <a:latin typeface="+mj-lt"/>
          <a:ea typeface="+mj-ea"/>
          <a:cs typeface="+mj-cs"/>
        </a:defRPr>
      </a:lvl1pPr>
    </p:titleStyle>
    <p:bodyStyle>
      <a:lvl1pPr marL="685800" indent="-685800" algn="l" defTabSz="2743200" rtl="0" eaLnBrk="1" latinLnBrk="0" hangingPunct="1">
        <a:lnSpc>
          <a:spcPct val="90000"/>
        </a:lnSpc>
        <a:spcBef>
          <a:spcPts val="3000"/>
        </a:spcBef>
        <a:buFont typeface="Arial" panose="020B0604020202020204" pitchFamily="34" charset="0"/>
        <a:buChar char="•"/>
        <a:defRPr sz="8400" kern="1200">
          <a:solidFill>
            <a:schemeClr val="tx1"/>
          </a:solidFill>
          <a:latin typeface="+mn-lt"/>
          <a:ea typeface="+mn-ea"/>
          <a:cs typeface="+mn-cs"/>
        </a:defRPr>
      </a:lvl1pPr>
      <a:lvl2pPr marL="2057400" indent="-685800" algn="l" defTabSz="2743200" rtl="0" eaLnBrk="1" latinLnBrk="0" hangingPunct="1">
        <a:lnSpc>
          <a:spcPct val="90000"/>
        </a:lnSpc>
        <a:spcBef>
          <a:spcPts val="1500"/>
        </a:spcBef>
        <a:buFont typeface="Arial" panose="020B0604020202020204" pitchFamily="34" charset="0"/>
        <a:buChar char="•"/>
        <a:defRPr sz="7200" kern="1200">
          <a:solidFill>
            <a:schemeClr val="tx1"/>
          </a:solidFill>
          <a:latin typeface="+mn-lt"/>
          <a:ea typeface="+mn-ea"/>
          <a:cs typeface="+mn-cs"/>
        </a:defRPr>
      </a:lvl2pPr>
      <a:lvl3pPr marL="3429000" indent="-685800" algn="l" defTabSz="2743200" rtl="0" eaLnBrk="1" latinLnBrk="0" hangingPunct="1">
        <a:lnSpc>
          <a:spcPct val="90000"/>
        </a:lnSpc>
        <a:spcBef>
          <a:spcPts val="1500"/>
        </a:spcBef>
        <a:buFont typeface="Arial" panose="020B0604020202020204" pitchFamily="34" charset="0"/>
        <a:buChar char="•"/>
        <a:defRPr sz="6000" kern="1200">
          <a:solidFill>
            <a:schemeClr val="tx1"/>
          </a:solidFill>
          <a:latin typeface="+mn-lt"/>
          <a:ea typeface="+mn-ea"/>
          <a:cs typeface="+mn-cs"/>
        </a:defRPr>
      </a:lvl3pPr>
      <a:lvl4pPr marL="48006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4pPr>
      <a:lvl5pPr marL="61722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5pPr>
      <a:lvl6pPr marL="75438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6pPr>
      <a:lvl7pPr marL="89154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7pPr>
      <a:lvl8pPr marL="102870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8pPr>
      <a:lvl9pPr marL="116586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9pPr>
    </p:bodyStyle>
    <p:otherStyle>
      <a:defPPr>
        <a:defRPr lang="en-US"/>
      </a:defPPr>
      <a:lvl1pPr marL="0" algn="l" defTabSz="2743200" rtl="0" eaLnBrk="1" latinLnBrk="0" hangingPunct="1">
        <a:defRPr sz="5400" kern="1200">
          <a:solidFill>
            <a:schemeClr val="tx1"/>
          </a:solidFill>
          <a:latin typeface="+mn-lt"/>
          <a:ea typeface="+mn-ea"/>
          <a:cs typeface="+mn-cs"/>
        </a:defRPr>
      </a:lvl1pPr>
      <a:lvl2pPr marL="1371600" algn="l" defTabSz="2743200" rtl="0" eaLnBrk="1" latinLnBrk="0" hangingPunct="1">
        <a:defRPr sz="5400" kern="1200">
          <a:solidFill>
            <a:schemeClr val="tx1"/>
          </a:solidFill>
          <a:latin typeface="+mn-lt"/>
          <a:ea typeface="+mn-ea"/>
          <a:cs typeface="+mn-cs"/>
        </a:defRPr>
      </a:lvl2pPr>
      <a:lvl3pPr marL="2743200" algn="l" defTabSz="2743200" rtl="0" eaLnBrk="1" latinLnBrk="0" hangingPunct="1">
        <a:defRPr sz="5400" kern="1200">
          <a:solidFill>
            <a:schemeClr val="tx1"/>
          </a:solidFill>
          <a:latin typeface="+mn-lt"/>
          <a:ea typeface="+mn-ea"/>
          <a:cs typeface="+mn-cs"/>
        </a:defRPr>
      </a:lvl3pPr>
      <a:lvl4pPr marL="4114800" algn="l" defTabSz="2743200" rtl="0" eaLnBrk="1" latinLnBrk="0" hangingPunct="1">
        <a:defRPr sz="5400" kern="1200">
          <a:solidFill>
            <a:schemeClr val="tx1"/>
          </a:solidFill>
          <a:latin typeface="+mn-lt"/>
          <a:ea typeface="+mn-ea"/>
          <a:cs typeface="+mn-cs"/>
        </a:defRPr>
      </a:lvl4pPr>
      <a:lvl5pPr marL="5486400" algn="l" defTabSz="2743200" rtl="0" eaLnBrk="1" latinLnBrk="0" hangingPunct="1">
        <a:defRPr sz="5400" kern="1200">
          <a:solidFill>
            <a:schemeClr val="tx1"/>
          </a:solidFill>
          <a:latin typeface="+mn-lt"/>
          <a:ea typeface="+mn-ea"/>
          <a:cs typeface="+mn-cs"/>
        </a:defRPr>
      </a:lvl5pPr>
      <a:lvl6pPr marL="6858000" algn="l" defTabSz="2743200" rtl="0" eaLnBrk="1" latinLnBrk="0" hangingPunct="1">
        <a:defRPr sz="5400" kern="1200">
          <a:solidFill>
            <a:schemeClr val="tx1"/>
          </a:solidFill>
          <a:latin typeface="+mn-lt"/>
          <a:ea typeface="+mn-ea"/>
          <a:cs typeface="+mn-cs"/>
        </a:defRPr>
      </a:lvl6pPr>
      <a:lvl7pPr marL="8229600" algn="l" defTabSz="2743200" rtl="0" eaLnBrk="1" latinLnBrk="0" hangingPunct="1">
        <a:defRPr sz="5400" kern="1200">
          <a:solidFill>
            <a:schemeClr val="tx1"/>
          </a:solidFill>
          <a:latin typeface="+mn-lt"/>
          <a:ea typeface="+mn-ea"/>
          <a:cs typeface="+mn-cs"/>
        </a:defRPr>
      </a:lvl7pPr>
      <a:lvl8pPr marL="9601200" algn="l" defTabSz="2743200" rtl="0" eaLnBrk="1" latinLnBrk="0" hangingPunct="1">
        <a:defRPr sz="5400" kern="1200">
          <a:solidFill>
            <a:schemeClr val="tx1"/>
          </a:solidFill>
          <a:latin typeface="+mn-lt"/>
          <a:ea typeface="+mn-ea"/>
          <a:cs typeface="+mn-cs"/>
        </a:defRPr>
      </a:lvl8pPr>
      <a:lvl9pPr marL="10972800" algn="l" defTabSz="2743200" rtl="0" eaLnBrk="1" latinLnBrk="0" hangingPunct="1">
        <a:defRPr sz="5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jpg"/><Relationship Id="rId3" Type="http://schemas.openxmlformats.org/officeDocument/2006/relationships/image" Target="../media/image1.png"/><Relationship Id="rId7" Type="http://schemas.microsoft.com/office/2007/relationships/hdphoto" Target="../media/hdphoto2.wdp"/><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2.jpg"/><Relationship Id="rId4" Type="http://schemas.microsoft.com/office/2007/relationships/hdphoto" Target="../media/hdphoto1.wdp"/><Relationship Id="rId9" Type="http://schemas.openxmlformats.org/officeDocument/2006/relationships/image" Target="../media/image5.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3" cstate="print">
            <a:duotone>
              <a:schemeClr val="accent6">
                <a:shade val="45000"/>
                <a:satMod val="135000"/>
              </a:schemeClr>
              <a:prstClr val="white"/>
            </a:duotone>
            <a:extLst>
              <a:ext uri="{BEBA8EAE-BF5A-486C-A8C5-ECC9F3942E4B}">
                <a14:imgProps xmlns:a14="http://schemas.microsoft.com/office/drawing/2010/main">
                  <a14:imgLayer r:embed="rId4">
                    <a14:imgEffect>
                      <a14:brightnessContrast bright="40000"/>
                    </a14:imgEffect>
                  </a14:imgLayer>
                </a14:imgProps>
              </a:ext>
              <a:ext uri="{28A0092B-C50C-407E-A947-70E740481C1C}">
                <a14:useLocalDpi xmlns:a14="http://schemas.microsoft.com/office/drawing/2010/main" val="0"/>
              </a:ext>
            </a:extLst>
          </a:blip>
          <a:srcRect b="6282"/>
          <a:stretch/>
        </p:blipFill>
        <p:spPr>
          <a:xfrm rot="16200000">
            <a:off x="-8217518" y="8278478"/>
            <a:ext cx="43988956" cy="27432000"/>
          </a:xfrm>
          <a:prstGeom prst="rect">
            <a:avLst/>
          </a:prstGeom>
        </p:spPr>
      </p:pic>
      <p:sp>
        <p:nvSpPr>
          <p:cNvPr id="4" name="TextBox 3"/>
          <p:cNvSpPr txBox="1"/>
          <p:nvPr/>
        </p:nvSpPr>
        <p:spPr>
          <a:xfrm>
            <a:off x="243840" y="-304800"/>
            <a:ext cx="20393724" cy="5863144"/>
          </a:xfrm>
          <a:prstGeom prst="rect">
            <a:avLst/>
          </a:prstGeom>
          <a:noFill/>
        </p:spPr>
        <p:txBody>
          <a:bodyPr wrap="none" rtlCol="0">
            <a:spAutoFit/>
            <a:scene3d>
              <a:camera prst="orthographicFront">
                <a:rot lat="0" lon="21599974" rev="0"/>
              </a:camera>
              <a:lightRig rig="threePt" dir="t"/>
            </a:scene3d>
          </a:bodyPr>
          <a:lstStyle/>
          <a:p>
            <a:r>
              <a:rPr lang="en-US" sz="37500" spc="3000" dirty="0">
                <a:ln w="254000">
                  <a:solidFill>
                    <a:srgbClr val="003300"/>
                  </a:solidFill>
                </a:ln>
                <a:solidFill>
                  <a:srgbClr val="6BC547"/>
                </a:solidFill>
                <a:latin typeface="Magneto" panose="04030805050802020D02" pitchFamily="82" charset="0"/>
              </a:rPr>
              <a:t>Women</a:t>
            </a:r>
          </a:p>
        </p:txBody>
      </p:sp>
      <p:sp>
        <p:nvSpPr>
          <p:cNvPr id="5" name="TextBox 4"/>
          <p:cNvSpPr txBox="1"/>
          <p:nvPr/>
        </p:nvSpPr>
        <p:spPr>
          <a:xfrm>
            <a:off x="22672687" y="9402226"/>
            <a:ext cx="5186035" cy="34532851"/>
          </a:xfrm>
          <a:prstGeom prst="rect">
            <a:avLst/>
          </a:prstGeom>
          <a:noFill/>
        </p:spPr>
        <p:txBody>
          <a:bodyPr vert="vert" wrap="none" rtlCol="0">
            <a:spAutoFit/>
          </a:bodyPr>
          <a:lstStyle/>
          <a:p>
            <a:r>
              <a:rPr lang="en-US" sz="32500" spc="1000" dirty="0">
                <a:ln w="254000">
                  <a:solidFill>
                    <a:srgbClr val="003300"/>
                  </a:solidFill>
                </a:ln>
                <a:solidFill>
                  <a:srgbClr val="6BC547"/>
                </a:solidFill>
                <a:latin typeface="Magneto" panose="04030805050802020D02" pitchFamily="82" charset="0"/>
              </a:rPr>
              <a:t>In Technology</a:t>
            </a:r>
          </a:p>
        </p:txBody>
      </p:sp>
      <p:grpSp>
        <p:nvGrpSpPr>
          <p:cNvPr id="23" name="Group 22"/>
          <p:cNvGrpSpPr/>
          <p:nvPr/>
        </p:nvGrpSpPr>
        <p:grpSpPr>
          <a:xfrm>
            <a:off x="15128787" y="32390205"/>
            <a:ext cx="7242629" cy="8826375"/>
            <a:chOff x="3469243" y="18056985"/>
            <a:chExt cx="9819340" cy="10731867"/>
          </a:xfrm>
        </p:grpSpPr>
        <p:sp>
          <p:nvSpPr>
            <p:cNvPr id="24" name="Rounded Rectangle 23"/>
            <p:cNvSpPr/>
            <p:nvPr/>
          </p:nvSpPr>
          <p:spPr>
            <a:xfrm>
              <a:off x="3469243" y="18056985"/>
              <a:ext cx="9819340" cy="10731867"/>
            </a:xfrm>
            <a:prstGeom prst="roundRect">
              <a:avLst>
                <a:gd name="adj" fmla="val 10142"/>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pic>
          <p:nvPicPr>
            <p:cNvPr id="25" name="Picture 2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894102" y="18543980"/>
              <a:ext cx="8962176" cy="9776944"/>
            </a:xfrm>
            <a:prstGeom prst="roundRect">
              <a:avLst>
                <a:gd name="adj" fmla="val 8594"/>
              </a:avLst>
            </a:prstGeom>
            <a:solidFill>
              <a:srgbClr val="FFFFFF">
                <a:shade val="85000"/>
              </a:srgbClr>
            </a:solidFill>
            <a:ln>
              <a:noFill/>
            </a:ln>
            <a:effectLst/>
          </p:spPr>
        </p:pic>
      </p:grpSp>
      <p:cxnSp>
        <p:nvCxnSpPr>
          <p:cNvPr id="30" name="Straight Connector 29"/>
          <p:cNvCxnSpPr/>
          <p:nvPr/>
        </p:nvCxnSpPr>
        <p:spPr>
          <a:xfrm flipH="1">
            <a:off x="1394460" y="4948744"/>
            <a:ext cx="15849600" cy="0"/>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flipH="1" flipV="1">
            <a:off x="1611994" y="16744504"/>
            <a:ext cx="1003858" cy="19496"/>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flipV="1">
            <a:off x="1584960" y="5230797"/>
            <a:ext cx="0" cy="16604009"/>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39" name="Rounded Rectangle 38"/>
          <p:cNvSpPr/>
          <p:nvPr/>
        </p:nvSpPr>
        <p:spPr>
          <a:xfrm>
            <a:off x="-17877750" y="10537354"/>
            <a:ext cx="5455920" cy="7542237"/>
          </a:xfrm>
          <a:prstGeom prst="roundRect">
            <a:avLst/>
          </a:prstGeom>
          <a:solidFill>
            <a:srgbClr val="ACD292"/>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0" name="Oval 39"/>
          <p:cNvSpPr/>
          <p:nvPr/>
        </p:nvSpPr>
        <p:spPr>
          <a:xfrm>
            <a:off x="1171171" y="4553485"/>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9" name="Rounded Rectangle 8"/>
          <p:cNvSpPr/>
          <p:nvPr/>
        </p:nvSpPr>
        <p:spPr>
          <a:xfrm>
            <a:off x="21457920" y="382563"/>
            <a:ext cx="5455920" cy="7542237"/>
          </a:xfrm>
          <a:prstGeom prst="roundRect">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pic>
        <p:nvPicPr>
          <p:cNvPr id="7" name="Picture 6"/>
          <p:cNvPicPr>
            <a:picLocks noChangeAspect="1"/>
          </p:cNvPicPr>
          <p:nvPr/>
        </p:nvPicPr>
        <p:blipFill rotWithShape="1">
          <a:blip r:embed="rId6" cstate="print">
            <a:extLst>
              <a:ext uri="{BEBA8EAE-BF5A-486C-A8C5-ECC9F3942E4B}">
                <a14:imgProps xmlns:a14="http://schemas.microsoft.com/office/drawing/2010/main">
                  <a14:imgLayer r:embed="rId7">
                    <a14:imgEffect>
                      <a14:backgroundRemoval t="0" b="100000" l="0" r="86640"/>
                    </a14:imgEffect>
                    <a14:imgEffect>
                      <a14:saturation sat="66000"/>
                    </a14:imgEffect>
                    <a14:imgEffect>
                      <a14:brightnessContrast bright="-20000" contrast="40000"/>
                    </a14:imgEffect>
                  </a14:imgLayer>
                </a14:imgProps>
              </a:ext>
              <a:ext uri="{28A0092B-C50C-407E-A947-70E740481C1C}">
                <a14:useLocalDpi xmlns:a14="http://schemas.microsoft.com/office/drawing/2010/main" val="0"/>
              </a:ext>
            </a:extLst>
          </a:blip>
          <a:srcRect r="13348"/>
          <a:stretch/>
        </p:blipFill>
        <p:spPr>
          <a:xfrm>
            <a:off x="21614508" y="644081"/>
            <a:ext cx="5882775" cy="7166419"/>
          </a:xfrm>
          <a:prstGeom prst="rect">
            <a:avLst/>
          </a:prstGeom>
        </p:spPr>
      </p:pic>
      <p:sp>
        <p:nvSpPr>
          <p:cNvPr id="42" name="Oval 41"/>
          <p:cNvSpPr/>
          <p:nvPr/>
        </p:nvSpPr>
        <p:spPr>
          <a:xfrm>
            <a:off x="1180076" y="16287304"/>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43" name="Straight Connector 42"/>
          <p:cNvCxnSpPr/>
          <p:nvPr/>
        </p:nvCxnSpPr>
        <p:spPr>
          <a:xfrm flipV="1">
            <a:off x="2671630" y="25524975"/>
            <a:ext cx="0" cy="4668614"/>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grpSp>
        <p:nvGrpSpPr>
          <p:cNvPr id="22" name="Group 21"/>
          <p:cNvGrpSpPr/>
          <p:nvPr/>
        </p:nvGrpSpPr>
        <p:grpSpPr>
          <a:xfrm>
            <a:off x="688775" y="20812216"/>
            <a:ext cx="7947226" cy="7692600"/>
            <a:chOff x="2318153" y="18056985"/>
            <a:chExt cx="12312247" cy="10731867"/>
          </a:xfrm>
        </p:grpSpPr>
        <p:sp>
          <p:nvSpPr>
            <p:cNvPr id="21" name="Rounded Rectangle 20"/>
            <p:cNvSpPr/>
            <p:nvPr/>
          </p:nvSpPr>
          <p:spPr>
            <a:xfrm>
              <a:off x="2318153" y="18056985"/>
              <a:ext cx="12312247" cy="10731867"/>
            </a:xfrm>
            <a:prstGeom prst="roundRect">
              <a:avLst>
                <a:gd name="adj" fmla="val 10734"/>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pic>
          <p:nvPicPr>
            <p:cNvPr id="20" name="Picture 19"/>
            <p:cNvPicPr>
              <a:picLocks noChangeAspect="1"/>
            </p:cNvPicPr>
            <p:nvPr/>
          </p:nvPicPr>
          <p:blipFill rotWithShape="1">
            <a:blip r:embed="rId8">
              <a:extLst>
                <a:ext uri="{28A0092B-C50C-407E-A947-70E740481C1C}">
                  <a14:useLocalDpi xmlns:a14="http://schemas.microsoft.com/office/drawing/2010/main" val="0"/>
                </a:ext>
              </a:extLst>
            </a:blip>
            <a:srcRect l="10699" r="10699"/>
            <a:stretch/>
          </p:blipFill>
          <p:spPr>
            <a:xfrm>
              <a:off x="2986427" y="18402094"/>
              <a:ext cx="10993212" cy="10109769"/>
            </a:xfrm>
            <a:prstGeom prst="roundRect">
              <a:avLst>
                <a:gd name="adj" fmla="val 8594"/>
              </a:avLst>
            </a:prstGeom>
            <a:solidFill>
              <a:srgbClr val="FFFFFF">
                <a:shade val="85000"/>
              </a:srgbClr>
            </a:solidFill>
            <a:ln>
              <a:noFill/>
            </a:ln>
            <a:effectLst/>
          </p:spPr>
        </p:pic>
      </p:grpSp>
      <p:cxnSp>
        <p:nvCxnSpPr>
          <p:cNvPr id="47" name="Straight Connector 46"/>
          <p:cNvCxnSpPr/>
          <p:nvPr/>
        </p:nvCxnSpPr>
        <p:spPr>
          <a:xfrm flipH="1">
            <a:off x="-17780621" y="27290036"/>
            <a:ext cx="14408727" cy="0"/>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flipV="1">
            <a:off x="19085965" y="30250840"/>
            <a:ext cx="0" cy="2177943"/>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flipH="1">
            <a:off x="2950309" y="29894857"/>
            <a:ext cx="15849600" cy="0"/>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46" name="Oval 45"/>
          <p:cNvSpPr/>
          <p:nvPr/>
        </p:nvSpPr>
        <p:spPr>
          <a:xfrm>
            <a:off x="2207706" y="29247157"/>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0" name="Oval 49"/>
          <p:cNvSpPr/>
          <p:nvPr/>
        </p:nvSpPr>
        <p:spPr>
          <a:xfrm>
            <a:off x="18624123" y="29587594"/>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2" name="Rounded Rectangle 51"/>
          <p:cNvSpPr/>
          <p:nvPr/>
        </p:nvSpPr>
        <p:spPr>
          <a:xfrm>
            <a:off x="2539299" y="14986263"/>
            <a:ext cx="18182337" cy="5376218"/>
          </a:xfrm>
          <a:prstGeom prst="roundRect">
            <a:avLst/>
          </a:prstGeom>
          <a:solidFill>
            <a:srgbClr val="ACD292">
              <a:alpha val="70000"/>
            </a:srgbClr>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t"/>
          <a:lstStyle/>
          <a:p>
            <a:pPr marL="685800" indent="-685800">
              <a:buFont typeface="Wingdings" panose="05000000000000000000" pitchFamily="2" charset="2"/>
              <a:buChar char=""/>
            </a:pPr>
            <a:r>
              <a:rPr lang="en-US" sz="5000" b="1" dirty="0">
                <a:ln w="38100">
                  <a:solidFill>
                    <a:srgbClr val="3E3A00"/>
                  </a:solidFill>
                </a:ln>
                <a:solidFill>
                  <a:srgbClr val="FFFF29"/>
                </a:solidFill>
                <a:latin typeface="OCR A Extended" panose="02010509020102010303" pitchFamily="50" charset="0"/>
              </a:rPr>
              <a:t>1931 received Ph.D.</a:t>
            </a:r>
          </a:p>
          <a:p>
            <a:pPr marL="685800" indent="-685800">
              <a:buFont typeface="Wingdings" panose="05000000000000000000" pitchFamily="2" charset="2"/>
              <a:buChar char=""/>
            </a:pPr>
            <a:r>
              <a:rPr lang="en-US" sz="5000" b="1" dirty="0">
                <a:ln w="38100">
                  <a:solidFill>
                    <a:srgbClr val="3E3A00"/>
                  </a:solidFill>
                </a:ln>
                <a:solidFill>
                  <a:srgbClr val="FFFF29"/>
                </a:solidFill>
                <a:latin typeface="OCR A Extended" panose="02010509020102010303" pitchFamily="50" charset="0"/>
              </a:rPr>
              <a:t>1952-1953 Deputy Science Director for ONR</a:t>
            </a:r>
          </a:p>
          <a:p>
            <a:pPr marL="685800" indent="-685800">
              <a:buFont typeface="Wingdings" panose="05000000000000000000" pitchFamily="2" charset="2"/>
              <a:buChar char=""/>
            </a:pPr>
            <a:r>
              <a:rPr lang="en-US" sz="5000" b="1" dirty="0">
                <a:ln w="38100">
                  <a:solidFill>
                    <a:srgbClr val="3E3A00"/>
                  </a:solidFill>
                </a:ln>
                <a:solidFill>
                  <a:srgbClr val="FFFF29"/>
                </a:solidFill>
                <a:latin typeface="OCR A Extended" panose="02010509020102010303" pitchFamily="50" charset="0"/>
              </a:rPr>
              <a:t>1953-1961 Faculty Dean, Hunter College</a:t>
            </a:r>
          </a:p>
          <a:p>
            <a:pPr marL="685800" indent="-685800">
              <a:buFont typeface="Wingdings" panose="05000000000000000000" pitchFamily="2" charset="2"/>
              <a:buChar char=""/>
            </a:pPr>
            <a:r>
              <a:rPr lang="en-US" sz="5000" b="1" dirty="0">
                <a:ln w="38100">
                  <a:solidFill>
                    <a:srgbClr val="3E3A00"/>
                  </a:solidFill>
                </a:ln>
                <a:solidFill>
                  <a:srgbClr val="FFFF29"/>
                </a:solidFill>
                <a:latin typeface="OCR A Extended" panose="02010509020102010303" pitchFamily="50" charset="0"/>
              </a:rPr>
              <a:t>1971 First woman president of the American Association for the Advancement of Science</a:t>
            </a:r>
          </a:p>
        </p:txBody>
      </p:sp>
      <p:cxnSp>
        <p:nvCxnSpPr>
          <p:cNvPr id="53" name="Straight Connector 52"/>
          <p:cNvCxnSpPr/>
          <p:nvPr/>
        </p:nvCxnSpPr>
        <p:spPr>
          <a:xfrm flipV="1">
            <a:off x="-13367113" y="20537591"/>
            <a:ext cx="0" cy="3188726"/>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54" name="Oval 53"/>
          <p:cNvSpPr/>
          <p:nvPr/>
        </p:nvSpPr>
        <p:spPr>
          <a:xfrm>
            <a:off x="-6497381" y="21906892"/>
            <a:ext cx="914400" cy="914400"/>
          </a:xfrm>
          <a:prstGeom prst="ellipse">
            <a:avLst/>
          </a:prstGeom>
          <a:solidFill>
            <a:srgbClr val="ACD292"/>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55" name="Straight Connector 54"/>
          <p:cNvCxnSpPr/>
          <p:nvPr/>
        </p:nvCxnSpPr>
        <p:spPr>
          <a:xfrm flipV="1">
            <a:off x="13625756" y="4902784"/>
            <a:ext cx="0" cy="1799953"/>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56" name="Oval 55"/>
          <p:cNvSpPr/>
          <p:nvPr/>
        </p:nvSpPr>
        <p:spPr>
          <a:xfrm>
            <a:off x="13168556" y="4624972"/>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57" name="Straight Connector 56"/>
          <p:cNvCxnSpPr/>
          <p:nvPr/>
        </p:nvCxnSpPr>
        <p:spPr>
          <a:xfrm flipH="1">
            <a:off x="12494087" y="6704834"/>
            <a:ext cx="999150" cy="0"/>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58" name="Oval 57"/>
          <p:cNvSpPr/>
          <p:nvPr/>
        </p:nvSpPr>
        <p:spPr>
          <a:xfrm>
            <a:off x="13166007" y="6212549"/>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0" name="Rounded Rectangle 59"/>
          <p:cNvSpPr/>
          <p:nvPr/>
        </p:nvSpPr>
        <p:spPr>
          <a:xfrm>
            <a:off x="21439729" y="382585"/>
            <a:ext cx="5455920" cy="7542237"/>
          </a:xfrm>
          <a:prstGeom prst="roundRect">
            <a:avLst/>
          </a:prstGeom>
          <a:no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pic>
        <p:nvPicPr>
          <p:cNvPr id="61" name="Picture 60"/>
          <p:cNvPicPr>
            <a:picLocks noChangeAspect="1"/>
          </p:cNvPicPr>
          <p:nvPr/>
        </p:nvPicPr>
        <p:blipFill rotWithShape="1">
          <a:blip r:embed="rId6" cstate="print">
            <a:extLst>
              <a:ext uri="{BEBA8EAE-BF5A-486C-A8C5-ECC9F3942E4B}">
                <a14:imgProps xmlns:a14="http://schemas.microsoft.com/office/drawing/2010/main">
                  <a14:imgLayer r:embed="rId7">
                    <a14:imgEffect>
                      <a14:backgroundRemoval t="0" b="100000" l="0" r="86640"/>
                    </a14:imgEffect>
                    <a14:imgEffect>
                      <a14:saturation sat="66000"/>
                    </a14:imgEffect>
                    <a14:imgEffect>
                      <a14:brightnessContrast bright="-20000" contrast="40000"/>
                    </a14:imgEffect>
                  </a14:imgLayer>
                </a14:imgProps>
              </a:ext>
              <a:ext uri="{28A0092B-C50C-407E-A947-70E740481C1C}">
                <a14:useLocalDpi xmlns:a14="http://schemas.microsoft.com/office/drawing/2010/main" val="0"/>
              </a:ext>
            </a:extLst>
          </a:blip>
          <a:srcRect l="47934" t="8616" r="13347" b="24705"/>
          <a:stretch/>
        </p:blipFill>
        <p:spPr>
          <a:xfrm>
            <a:off x="24884959" y="1259660"/>
            <a:ext cx="2628553" cy="4778477"/>
          </a:xfrm>
          <a:prstGeom prst="rect">
            <a:avLst/>
          </a:prstGeom>
        </p:spPr>
      </p:pic>
      <p:cxnSp>
        <p:nvCxnSpPr>
          <p:cNvPr id="64" name="Straight Connector 63"/>
          <p:cNvCxnSpPr/>
          <p:nvPr/>
        </p:nvCxnSpPr>
        <p:spPr>
          <a:xfrm flipV="1">
            <a:off x="20073252" y="7642037"/>
            <a:ext cx="1724272" cy="1180260"/>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63" name="Oval 62"/>
          <p:cNvSpPr/>
          <p:nvPr/>
        </p:nvSpPr>
        <p:spPr>
          <a:xfrm>
            <a:off x="20459586" y="7831721"/>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70" name="Straight Connector 69"/>
          <p:cNvCxnSpPr/>
          <p:nvPr/>
        </p:nvCxnSpPr>
        <p:spPr>
          <a:xfrm flipV="1">
            <a:off x="17126902" y="5082045"/>
            <a:ext cx="0" cy="2395737"/>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71" name="Oval 70"/>
          <p:cNvSpPr/>
          <p:nvPr/>
        </p:nvSpPr>
        <p:spPr>
          <a:xfrm>
            <a:off x="16730662" y="4553485"/>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nvGrpSpPr>
          <p:cNvPr id="68" name="Group 67"/>
          <p:cNvGrpSpPr/>
          <p:nvPr/>
        </p:nvGrpSpPr>
        <p:grpSpPr>
          <a:xfrm flipH="1">
            <a:off x="14128519" y="6888234"/>
            <a:ext cx="5886184" cy="7542237"/>
            <a:chOff x="14816459" y="8290206"/>
            <a:chExt cx="5886184" cy="7542237"/>
          </a:xfrm>
        </p:grpSpPr>
        <p:sp>
          <p:nvSpPr>
            <p:cNvPr id="12" name="Rounded Rectangle 11"/>
            <p:cNvSpPr/>
            <p:nvPr/>
          </p:nvSpPr>
          <p:spPr>
            <a:xfrm>
              <a:off x="14816459" y="8290206"/>
              <a:ext cx="5886184" cy="7542237"/>
            </a:xfrm>
            <a:prstGeom prst="roundRect">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flipH="1">
              <a:off x="15263870" y="8615190"/>
              <a:ext cx="4989558" cy="6985382"/>
            </a:xfrm>
            <a:prstGeom prst="roundRect">
              <a:avLst>
                <a:gd name="adj" fmla="val 16667"/>
              </a:avLst>
            </a:prstGeom>
            <a:ln>
              <a:noFill/>
            </a:ln>
            <a:effectLst/>
            <a:scene3d>
              <a:camera prst="orthographicFront"/>
              <a:lightRig rig="contrasting" dir="t">
                <a:rot lat="0" lon="0" rev="4200000"/>
              </a:lightRig>
            </a:scene3d>
            <a:sp3d prstMaterial="plastic">
              <a:contourClr>
                <a:srgbClr val="969696"/>
              </a:contourClr>
            </a:sp3d>
          </p:spPr>
        </p:pic>
      </p:grpSp>
      <p:cxnSp>
        <p:nvCxnSpPr>
          <p:cNvPr id="73" name="Straight Connector 72"/>
          <p:cNvCxnSpPr/>
          <p:nvPr/>
        </p:nvCxnSpPr>
        <p:spPr>
          <a:xfrm flipH="1" flipV="1">
            <a:off x="20700302" y="18846893"/>
            <a:ext cx="829635" cy="19496"/>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74" name="Rounded Rectangle 73"/>
          <p:cNvSpPr/>
          <p:nvPr/>
        </p:nvSpPr>
        <p:spPr>
          <a:xfrm>
            <a:off x="9080824" y="20828288"/>
            <a:ext cx="14083976" cy="8369460"/>
          </a:xfrm>
          <a:prstGeom prst="roundRect">
            <a:avLst/>
          </a:prstGeom>
          <a:solidFill>
            <a:srgbClr val="ACD292">
              <a:alpha val="70000"/>
            </a:srgbClr>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r>
              <a:rPr lang="en-US" sz="5200" b="1" dirty="0">
                <a:ln w="38100">
                  <a:solidFill>
                    <a:srgbClr val="3E3A00"/>
                  </a:solidFill>
                </a:ln>
                <a:solidFill>
                  <a:srgbClr val="FFFF29"/>
                </a:solidFill>
                <a:latin typeface="OCR A Extended" panose="02010509020102010303" pitchFamily="50" charset="0"/>
              </a:rPr>
              <a:t>No greater wisdom and foresight could have been displayed and the whole postwar development of mathematical research in the United States owes an immeasurable debt to the pioneer work of the Office of Naval Research and to the alert, vigorous and farsighted policy conducted by Dr. Rees.</a:t>
            </a:r>
            <a:endParaRPr lang="en-US" sz="5200" b="1" spc="-100" dirty="0">
              <a:ln w="38100">
                <a:solidFill>
                  <a:srgbClr val="3E3A00"/>
                </a:solidFill>
              </a:ln>
              <a:solidFill>
                <a:srgbClr val="FFFF29"/>
              </a:solidFill>
              <a:latin typeface="OCR A Extended" panose="02010509020102010303" pitchFamily="50" charset="0"/>
            </a:endParaRPr>
          </a:p>
        </p:txBody>
      </p:sp>
      <p:cxnSp>
        <p:nvCxnSpPr>
          <p:cNvPr id="75" name="Straight Connector 74"/>
          <p:cNvCxnSpPr/>
          <p:nvPr/>
        </p:nvCxnSpPr>
        <p:spPr>
          <a:xfrm flipV="1">
            <a:off x="21636981" y="19343662"/>
            <a:ext cx="0" cy="1487565"/>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76" name="Oval 75"/>
          <p:cNvSpPr/>
          <p:nvPr/>
        </p:nvSpPr>
        <p:spPr>
          <a:xfrm>
            <a:off x="21156921" y="18338156"/>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78" name="Rounded Rectangle 77"/>
          <p:cNvSpPr/>
          <p:nvPr/>
        </p:nvSpPr>
        <p:spPr>
          <a:xfrm>
            <a:off x="541290" y="30491875"/>
            <a:ext cx="13986131" cy="10777654"/>
          </a:xfrm>
          <a:prstGeom prst="roundRect">
            <a:avLst/>
          </a:prstGeom>
          <a:solidFill>
            <a:srgbClr val="ACD292">
              <a:alpha val="70000"/>
            </a:srgbClr>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endParaRPr lang="en-US" sz="5000" b="1" spc="-100" dirty="0">
              <a:ln w="38100">
                <a:solidFill>
                  <a:srgbClr val="3E3A00"/>
                </a:solidFill>
              </a:ln>
              <a:solidFill>
                <a:srgbClr val="FFFF29"/>
              </a:solidFill>
              <a:latin typeface="OCR A Extended" panose="02010509020102010303" pitchFamily="50" charset="0"/>
            </a:endParaRPr>
          </a:p>
        </p:txBody>
      </p:sp>
      <p:sp>
        <p:nvSpPr>
          <p:cNvPr id="80" name="Rounded Rectangle 79"/>
          <p:cNvSpPr/>
          <p:nvPr/>
        </p:nvSpPr>
        <p:spPr>
          <a:xfrm>
            <a:off x="2518732" y="5812890"/>
            <a:ext cx="9988005" cy="8417459"/>
          </a:xfrm>
          <a:prstGeom prst="roundRect">
            <a:avLst/>
          </a:prstGeom>
          <a:solidFill>
            <a:srgbClr val="ACD292">
              <a:alpha val="70000"/>
            </a:srgbClr>
          </a:solidFill>
          <a:ln w="254000">
            <a:solidFill>
              <a:srgbClr val="6BC547"/>
            </a:solidFill>
          </a:ln>
        </p:spPr>
        <p:style>
          <a:lnRef idx="2">
            <a:schemeClr val="accent6">
              <a:shade val="50000"/>
            </a:schemeClr>
          </a:lnRef>
          <a:fillRef idx="1">
            <a:schemeClr val="accent6"/>
          </a:fillRef>
          <a:effectRef idx="0">
            <a:schemeClr val="accent6"/>
          </a:effectRef>
          <a:fontRef idx="minor">
            <a:schemeClr val="lt1"/>
          </a:fontRef>
        </p:style>
        <p:txBody>
          <a:bodyPr rtlCol="0" anchor="t"/>
          <a:lstStyle/>
          <a:p>
            <a:endParaRPr lang="en-US" sz="5000" b="1" dirty="0">
              <a:ln w="25400">
                <a:solidFill>
                  <a:srgbClr val="464100"/>
                </a:solidFill>
              </a:ln>
              <a:solidFill>
                <a:srgbClr val="FFFF66"/>
              </a:solidFill>
              <a:latin typeface="OCR A Extended" panose="02010509020102010303" pitchFamily="50" charset="0"/>
            </a:endParaRPr>
          </a:p>
        </p:txBody>
      </p:sp>
      <p:sp>
        <p:nvSpPr>
          <p:cNvPr id="19" name="TextBox 18"/>
          <p:cNvSpPr txBox="1"/>
          <p:nvPr/>
        </p:nvSpPr>
        <p:spPr>
          <a:xfrm>
            <a:off x="1670095" y="6354352"/>
            <a:ext cx="11478891" cy="8171468"/>
          </a:xfrm>
          <a:prstGeom prst="rect">
            <a:avLst/>
          </a:prstGeom>
          <a:noFill/>
        </p:spPr>
        <p:txBody>
          <a:bodyPr wrap="square" rtlCol="0">
            <a:spAutoFit/>
            <a:scene3d>
              <a:camera prst="orthographicFront">
                <a:rot lat="0" lon="21599974" rev="0"/>
              </a:camera>
              <a:lightRig rig="threePt" dir="t"/>
            </a:scene3d>
          </a:bodyPr>
          <a:lstStyle/>
          <a:p>
            <a:pPr algn="ctr"/>
            <a:r>
              <a:rPr lang="en-US" sz="17500" dirty="0">
                <a:ln w="101600">
                  <a:solidFill>
                    <a:srgbClr val="464100"/>
                  </a:solidFill>
                </a:ln>
                <a:solidFill>
                  <a:srgbClr val="FFFF29"/>
                </a:solidFill>
                <a:latin typeface="Magneto" panose="04030805050802020D02" pitchFamily="82" charset="0"/>
              </a:rPr>
              <a:t>Dr.</a:t>
            </a:r>
          </a:p>
          <a:p>
            <a:pPr algn="ctr"/>
            <a:r>
              <a:rPr lang="en-US" sz="17500" dirty="0">
                <a:ln w="101600">
                  <a:solidFill>
                    <a:srgbClr val="464100"/>
                  </a:solidFill>
                </a:ln>
                <a:solidFill>
                  <a:srgbClr val="FFFF29"/>
                </a:solidFill>
                <a:latin typeface="Magneto" panose="04030805050802020D02" pitchFamily="82" charset="0"/>
              </a:rPr>
              <a:t>Mina </a:t>
            </a:r>
          </a:p>
          <a:p>
            <a:pPr algn="ctr"/>
            <a:r>
              <a:rPr lang="en-US" sz="17500" dirty="0">
                <a:ln w="101600">
                  <a:solidFill>
                    <a:srgbClr val="464100"/>
                  </a:solidFill>
                </a:ln>
                <a:solidFill>
                  <a:srgbClr val="FFFF29"/>
                </a:solidFill>
                <a:latin typeface="Magneto" panose="04030805050802020D02" pitchFamily="82" charset="0"/>
              </a:rPr>
              <a:t>Rees</a:t>
            </a:r>
          </a:p>
        </p:txBody>
      </p:sp>
      <p:sp>
        <p:nvSpPr>
          <p:cNvPr id="59" name="Rounded Rectangle 58"/>
          <p:cNvSpPr/>
          <p:nvPr/>
        </p:nvSpPr>
        <p:spPr>
          <a:xfrm>
            <a:off x="2372012" y="5606754"/>
            <a:ext cx="10288099" cy="8797922"/>
          </a:xfrm>
          <a:prstGeom prst="roundRect">
            <a:avLst/>
          </a:prstGeom>
          <a:no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t"/>
          <a:lstStyle/>
          <a:p>
            <a:endParaRPr lang="en-US" sz="5000" b="1" dirty="0">
              <a:ln w="25400">
                <a:solidFill>
                  <a:srgbClr val="464100"/>
                </a:solidFill>
              </a:ln>
              <a:solidFill>
                <a:srgbClr val="FFFF66"/>
              </a:solidFill>
              <a:latin typeface="OCR A Extended" panose="02010509020102010303" pitchFamily="50" charset="0"/>
            </a:endParaRPr>
          </a:p>
        </p:txBody>
      </p:sp>
      <p:sp>
        <p:nvSpPr>
          <p:cNvPr id="81" name="Rectangle 80"/>
          <p:cNvSpPr/>
          <p:nvPr/>
        </p:nvSpPr>
        <p:spPr>
          <a:xfrm>
            <a:off x="772408" y="41302667"/>
            <a:ext cx="21534353" cy="2708434"/>
          </a:xfrm>
          <a:prstGeom prst="rect">
            <a:avLst/>
          </a:prstGeom>
        </p:spPr>
        <p:txBody>
          <a:bodyPr wrap="square">
            <a:spAutoFit/>
          </a:bodyPr>
          <a:lstStyle/>
          <a:p>
            <a:pPr algn="ctr"/>
            <a:r>
              <a:rPr lang="en-US" sz="8500" dirty="0">
                <a:ln w="88900">
                  <a:solidFill>
                    <a:srgbClr val="464100"/>
                  </a:solidFill>
                </a:ln>
                <a:solidFill>
                  <a:srgbClr val="FFFF29"/>
                </a:solidFill>
                <a:latin typeface="Magneto" panose="04030805050802020D02" pitchFamily="82" charset="0"/>
              </a:rPr>
              <a:t>What paths will you </a:t>
            </a:r>
            <a:r>
              <a:rPr lang="en-US" sz="8500" dirty="0" err="1">
                <a:ln w="88900">
                  <a:solidFill>
                    <a:srgbClr val="464100"/>
                  </a:solidFill>
                </a:ln>
                <a:solidFill>
                  <a:srgbClr val="FFFF29"/>
                </a:solidFill>
                <a:latin typeface="Magneto" panose="04030805050802020D02" pitchFamily="82" charset="0"/>
              </a:rPr>
              <a:t>trailblaze</a:t>
            </a:r>
            <a:r>
              <a:rPr lang="en-US" sz="8500" dirty="0">
                <a:ln w="88900">
                  <a:solidFill>
                    <a:srgbClr val="464100"/>
                  </a:solidFill>
                </a:ln>
                <a:solidFill>
                  <a:srgbClr val="FFFF29"/>
                </a:solidFill>
                <a:latin typeface="Magneto" panose="04030805050802020D02" pitchFamily="82" charset="0"/>
              </a:rPr>
              <a:t> that no one has traveled before?</a:t>
            </a:r>
            <a:endParaRPr lang="en-US" sz="8500" dirty="0">
              <a:ln w="88900">
                <a:solidFill>
                  <a:srgbClr val="464100"/>
                </a:solidFill>
              </a:ln>
              <a:solidFill>
                <a:srgbClr val="FFFF29"/>
              </a:solidFill>
            </a:endParaRPr>
          </a:p>
        </p:txBody>
      </p:sp>
      <p:cxnSp>
        <p:nvCxnSpPr>
          <p:cNvPr id="82" name="Straight Connector 81"/>
          <p:cNvCxnSpPr/>
          <p:nvPr/>
        </p:nvCxnSpPr>
        <p:spPr>
          <a:xfrm flipH="1">
            <a:off x="14342931" y="31444265"/>
            <a:ext cx="4591065" cy="0"/>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51" name="Oval 50"/>
          <p:cNvSpPr/>
          <p:nvPr/>
        </p:nvSpPr>
        <p:spPr>
          <a:xfrm>
            <a:off x="18624123" y="30984249"/>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2" name="Rectangle 61"/>
          <p:cNvSpPr/>
          <p:nvPr/>
        </p:nvSpPr>
        <p:spPr>
          <a:xfrm>
            <a:off x="30341576" y="6686550"/>
            <a:ext cx="14939207" cy="21818266"/>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t"/>
          <a:lstStyle/>
          <a:p>
            <a:r>
              <a:rPr lang="en-US" b="1" dirty="0">
                <a:solidFill>
                  <a:schemeClr val="bg1"/>
                </a:solidFill>
              </a:rPr>
              <a:t>To change pictures:</a:t>
            </a:r>
          </a:p>
          <a:p>
            <a:pPr marL="1143000" indent="-1143000">
              <a:buAutoNum type="arabicPeriod"/>
            </a:pPr>
            <a:r>
              <a:rPr lang="en-US" dirty="0">
                <a:solidFill>
                  <a:schemeClr val="bg1"/>
                </a:solidFill>
              </a:rPr>
              <a:t>Save the picture of the person you wish to use.</a:t>
            </a:r>
          </a:p>
          <a:p>
            <a:pPr marL="1143000" indent="-1143000">
              <a:buAutoNum type="arabicPeriod"/>
            </a:pPr>
            <a:r>
              <a:rPr lang="en-US" dirty="0">
                <a:solidFill>
                  <a:schemeClr val="bg1"/>
                </a:solidFill>
              </a:rPr>
              <a:t>Single-left-click the grouped picture/shapes you wish to change on the poster. Single-left-click again on the picture.</a:t>
            </a:r>
          </a:p>
          <a:p>
            <a:pPr marL="1143000" indent="-1143000">
              <a:buAutoNum type="arabicPeriod"/>
            </a:pPr>
            <a:r>
              <a:rPr lang="en-US" dirty="0">
                <a:solidFill>
                  <a:schemeClr val="bg1"/>
                </a:solidFill>
              </a:rPr>
              <a:t>Now single-right-click the picture and select “Change Picture” from the menu.</a:t>
            </a:r>
          </a:p>
          <a:p>
            <a:pPr marL="1143000" indent="-1143000">
              <a:buAutoNum type="arabicPeriod"/>
            </a:pPr>
            <a:r>
              <a:rPr lang="en-US" dirty="0">
                <a:solidFill>
                  <a:schemeClr val="bg1"/>
                </a:solidFill>
              </a:rPr>
              <a:t>Choose the picture file you saved.</a:t>
            </a:r>
          </a:p>
          <a:p>
            <a:pPr marL="1143000" indent="-1143000">
              <a:buAutoNum type="arabicPeriod"/>
            </a:pPr>
            <a:r>
              <a:rPr lang="en-US" dirty="0">
                <a:solidFill>
                  <a:schemeClr val="bg1"/>
                </a:solidFill>
              </a:rPr>
              <a:t>You may wish to single-left-click the grouped picture/shapes and single-left-click the new picture again to adjust its size or crop it—especially useful if the new picture is not the same aspect ratio as the previous one.</a:t>
            </a:r>
          </a:p>
          <a:p>
            <a:pPr marL="1143000" indent="-1143000">
              <a:buAutoNum type="arabicPeriod"/>
            </a:pPr>
            <a:endParaRPr lang="en-US" dirty="0">
              <a:solidFill>
                <a:schemeClr val="bg1"/>
              </a:solidFill>
            </a:endParaRPr>
          </a:p>
          <a:p>
            <a:pPr algn="ctr"/>
            <a:r>
              <a:rPr lang="en-US" b="1" dirty="0">
                <a:solidFill>
                  <a:schemeClr val="bg1"/>
                </a:solidFill>
              </a:rPr>
              <a:t>DO </a:t>
            </a:r>
            <a:r>
              <a:rPr lang="en-US" b="1" u="sng" dirty="0">
                <a:solidFill>
                  <a:schemeClr val="bg1"/>
                </a:solidFill>
              </a:rPr>
              <a:t>NOT</a:t>
            </a:r>
            <a:r>
              <a:rPr lang="en-US" b="1" dirty="0">
                <a:solidFill>
                  <a:schemeClr val="bg1"/>
                </a:solidFill>
              </a:rPr>
              <a:t> CHANGE ROSIE THE RIVETER PICTURE!!!</a:t>
            </a:r>
          </a:p>
        </p:txBody>
      </p:sp>
      <p:sp>
        <p:nvSpPr>
          <p:cNvPr id="2" name="Rectangle 1"/>
          <p:cNvSpPr/>
          <p:nvPr/>
        </p:nvSpPr>
        <p:spPr>
          <a:xfrm>
            <a:off x="1120127" y="31067395"/>
            <a:ext cx="13419223" cy="9571851"/>
          </a:xfrm>
          <a:prstGeom prst="rect">
            <a:avLst/>
          </a:prstGeom>
        </p:spPr>
        <p:txBody>
          <a:bodyPr wrap="square">
            <a:spAutoFit/>
          </a:bodyPr>
          <a:lstStyle/>
          <a:p>
            <a:pPr lvl="0"/>
            <a:r>
              <a:rPr lang="en-US" sz="5600" b="1" spc="-100" dirty="0">
                <a:ln w="38100">
                  <a:solidFill>
                    <a:srgbClr val="3E3A00"/>
                  </a:solidFill>
                </a:ln>
                <a:solidFill>
                  <a:srgbClr val="FFFF29"/>
                </a:solidFill>
                <a:latin typeface="OCR A Extended" panose="02010509020102010303" pitchFamily="50" charset="0"/>
              </a:rPr>
              <a:t>Mina Rees was eminently intelligent. She comprehended quickly, communicated effectively, and thought creatively. Her ability to attach realizable pieces of basic research to mission-oriented applications of mathematics did much to develop a broadened base of support for mathematicians' work. </a:t>
            </a:r>
          </a:p>
        </p:txBody>
      </p:sp>
    </p:spTree>
    <p:extLst>
      <p:ext uri="{BB962C8B-B14F-4D97-AF65-F5344CB8AC3E}">
        <p14:creationId xmlns:p14="http://schemas.microsoft.com/office/powerpoint/2010/main" val="53137082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C91DB59C87A2064FAF8C485C8436B83E" ma:contentTypeVersion="0" ma:contentTypeDescription="Create a new document." ma:contentTypeScope="" ma:versionID="b047677bb64a43ddaa47a4ecece6a775">
  <xsd:schema xmlns:xsd="http://www.w3.org/2001/XMLSchema" xmlns:xs="http://www.w3.org/2001/XMLSchema" xmlns:p="http://schemas.microsoft.com/office/2006/metadata/properties" targetNamespace="http://schemas.microsoft.com/office/2006/metadata/properties" ma:root="true" ma:fieldsID="c64490b4aec6201516c3a874156f37b2">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E57DC1B-5E6C-4B80-898E-CB476BC4A087}">
  <ds:schemaRefs>
    <ds:schemaRef ds:uri="http://schemas.microsoft.com/sharepoint/v3/contenttype/forms"/>
  </ds:schemaRefs>
</ds:datastoreItem>
</file>

<file path=customXml/itemProps2.xml><?xml version="1.0" encoding="utf-8"?>
<ds:datastoreItem xmlns:ds="http://schemas.openxmlformats.org/officeDocument/2006/customXml" ds:itemID="{8ED976CE-E81A-4285-AE6E-F60019E3FA60}">
  <ds:schemaRefs>
    <ds:schemaRef ds:uri="http://purl.org/dc/elements/1.1/"/>
    <ds:schemaRef ds:uri="http://purl.org/dc/terms/"/>
    <ds:schemaRef ds:uri="http://schemas.microsoft.com/office/2006/documentManagement/types"/>
    <ds:schemaRef ds:uri="http://schemas.openxmlformats.org/package/2006/metadata/core-properties"/>
    <ds:schemaRef ds:uri="http://purl.org/dc/dcmitype/"/>
    <ds:schemaRef ds:uri="http://schemas.microsoft.com/office/infopath/2007/PartnerControls"/>
    <ds:schemaRef ds:uri="http://schemas.microsoft.com/office/2006/metadata/properties"/>
    <ds:schemaRef ds:uri="http://www.w3.org/XML/1998/namespace"/>
  </ds:schemaRefs>
</ds:datastoreItem>
</file>

<file path=customXml/itemProps3.xml><?xml version="1.0" encoding="utf-8"?>
<ds:datastoreItem xmlns:ds="http://schemas.openxmlformats.org/officeDocument/2006/customXml" ds:itemID="{934E6C7E-A5DD-4D0D-89EE-1777E749B64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Office Theme</Template>
  <TotalTime>3150</TotalTime>
  <Words>251</Words>
  <Application>Microsoft Office PowerPoint</Application>
  <PresentationFormat>Custom</PresentationFormat>
  <Paragraphs>21</Paragraphs>
  <Slides>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Calibri</vt:lpstr>
      <vt:lpstr>Calibri Light</vt:lpstr>
      <vt:lpstr>Magneto</vt:lpstr>
      <vt:lpstr>OCR A Extended</vt:lpstr>
      <vt:lpstr>Wingdings</vt:lpstr>
      <vt:lpstr>Office Theme</vt:lpstr>
      <vt:lpstr>PowerPoint Presentation</vt:lpstr>
    </vt:vector>
  </TitlesOfParts>
  <Company>U.S Air Force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REYNOLDS, RACHEL L Capt USAF AETC 336 TRS/DO</dc:creator>
  <cp:lastModifiedBy>Rachel Reynolds</cp:lastModifiedBy>
  <cp:revision>39</cp:revision>
  <cp:lastPrinted>2017-04-25T16:21:30Z</cp:lastPrinted>
  <dcterms:created xsi:type="dcterms:W3CDTF">2017-03-17T13:28:24Z</dcterms:created>
  <dcterms:modified xsi:type="dcterms:W3CDTF">2021-02-26T16:11:27Z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0x010100C91DB59C87A2064FAF8C485C8436B83E</vt:lpwstr>
  </property>
</Properties>
</file>

<file path=docProps/thumbnail.jpeg>
</file>